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7" r:id="rId7"/>
    <p:sldId id="258" r:id="rId8"/>
    <p:sldId id="266" r:id="rId9"/>
    <p:sldId id="265" r:id="rId10"/>
    <p:sldId id="267" r:id="rId11"/>
    <p:sldId id="271" r:id="rId12"/>
    <p:sldId id="260" r:id="rId13"/>
    <p:sldId id="261" r:id="rId14"/>
    <p:sldId id="262" r:id="rId15"/>
    <p:sldId id="268" r:id="rId16"/>
    <p:sldId id="272" r:id="rId17"/>
    <p:sldId id="264" r:id="rId18"/>
    <p:sldId id="270" r:id="rId19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036F9-0F9B-4D1C-B9F4-CA99CCD9CF14}" v="9" dt="2024-10-16T07:55:36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Kåre Haugen" userId="429f79a1-5189-48ee-9b50-a6b772b949e2" providerId="ADAL" clId="{971036F9-0F9B-4D1C-B9F4-CA99CCD9CF14}"/>
    <pc:docChg chg="undo custSel addSld modSld sldOrd">
      <pc:chgData name="Svein Kåre Haugen" userId="429f79a1-5189-48ee-9b50-a6b772b949e2" providerId="ADAL" clId="{971036F9-0F9B-4D1C-B9F4-CA99CCD9CF14}" dt="2024-10-16T16:13:17.184" v="1234" actId="20577"/>
      <pc:docMkLst>
        <pc:docMk/>
      </pc:docMkLst>
      <pc:sldChg chg="modSp mod">
        <pc:chgData name="Svein Kåre Haugen" userId="429f79a1-5189-48ee-9b50-a6b772b949e2" providerId="ADAL" clId="{971036F9-0F9B-4D1C-B9F4-CA99CCD9CF14}" dt="2024-10-16T06:02:29.067" v="11" actId="20577"/>
        <pc:sldMkLst>
          <pc:docMk/>
          <pc:sldMk cId="4253124984" sldId="256"/>
        </pc:sldMkLst>
        <pc:spChg chg="mod">
          <ac:chgData name="Svein Kåre Haugen" userId="429f79a1-5189-48ee-9b50-a6b772b949e2" providerId="ADAL" clId="{971036F9-0F9B-4D1C-B9F4-CA99CCD9CF14}" dt="2024-10-16T06:02:29.067" v="11" actId="20577"/>
          <ac:spMkLst>
            <pc:docMk/>
            <pc:sldMk cId="4253124984" sldId="256"/>
            <ac:spMk id="3" creationId="{00000000-0000-0000-0000-000000000000}"/>
          </ac:spMkLst>
        </pc:spChg>
      </pc:sldChg>
      <pc:sldChg chg="modSp mod">
        <pc:chgData name="Svein Kåre Haugen" userId="429f79a1-5189-48ee-9b50-a6b772b949e2" providerId="ADAL" clId="{971036F9-0F9B-4D1C-B9F4-CA99CCD9CF14}" dt="2024-10-16T06:33:52.057" v="464" actId="20577"/>
        <pc:sldMkLst>
          <pc:docMk/>
          <pc:sldMk cId="2928737060" sldId="257"/>
        </pc:sldMkLst>
        <pc:spChg chg="mod">
          <ac:chgData name="Svein Kåre Haugen" userId="429f79a1-5189-48ee-9b50-a6b772b949e2" providerId="ADAL" clId="{971036F9-0F9B-4D1C-B9F4-CA99CCD9CF14}" dt="2024-10-16T06:33:52.057" v="464" actId="20577"/>
          <ac:spMkLst>
            <pc:docMk/>
            <pc:sldMk cId="2928737060" sldId="257"/>
            <ac:spMk id="3" creationId="{C688B151-9053-435E-8E68-05BC5DD72481}"/>
          </ac:spMkLst>
        </pc:spChg>
      </pc:sldChg>
      <pc:sldChg chg="add">
        <pc:chgData name="Svein Kåre Haugen" userId="429f79a1-5189-48ee-9b50-a6b772b949e2" providerId="ADAL" clId="{971036F9-0F9B-4D1C-B9F4-CA99CCD9CF14}" dt="2024-10-16T06:29:58.955" v="441"/>
        <pc:sldMkLst>
          <pc:docMk/>
          <pc:sldMk cId="2341048319" sldId="260"/>
        </pc:sldMkLst>
      </pc:sldChg>
      <pc:sldChg chg="add">
        <pc:chgData name="Svein Kåre Haugen" userId="429f79a1-5189-48ee-9b50-a6b772b949e2" providerId="ADAL" clId="{971036F9-0F9B-4D1C-B9F4-CA99CCD9CF14}" dt="2024-10-16T06:30:24.504" v="442"/>
        <pc:sldMkLst>
          <pc:docMk/>
          <pc:sldMk cId="977475334" sldId="262"/>
        </pc:sldMkLst>
      </pc:sldChg>
      <pc:sldChg chg="addSp delSp modSp mod setBg">
        <pc:chgData name="Svein Kåre Haugen" userId="429f79a1-5189-48ee-9b50-a6b772b949e2" providerId="ADAL" clId="{971036F9-0F9B-4D1C-B9F4-CA99CCD9CF14}" dt="2024-10-16T16:13:17.184" v="1234" actId="20577"/>
        <pc:sldMkLst>
          <pc:docMk/>
          <pc:sldMk cId="20095834" sldId="264"/>
        </pc:sldMkLst>
        <pc:spChg chg="mod">
          <ac:chgData name="Svein Kåre Haugen" userId="429f79a1-5189-48ee-9b50-a6b772b949e2" providerId="ADAL" clId="{971036F9-0F9B-4D1C-B9F4-CA99CCD9CF14}" dt="2024-10-16T06:38:50.173" v="681" actId="26606"/>
          <ac:spMkLst>
            <pc:docMk/>
            <pc:sldMk cId="20095834" sldId="264"/>
            <ac:spMk id="2" creationId="{2DAD00D8-90BE-41E7-8666-3BA0F9359196}"/>
          </ac:spMkLst>
        </pc:spChg>
        <pc:spChg chg="mod">
          <ac:chgData name="Svein Kåre Haugen" userId="429f79a1-5189-48ee-9b50-a6b772b949e2" providerId="ADAL" clId="{971036F9-0F9B-4D1C-B9F4-CA99CCD9CF14}" dt="2024-10-16T16:13:17.184" v="1234" actId="20577"/>
          <ac:spMkLst>
            <pc:docMk/>
            <pc:sldMk cId="20095834" sldId="264"/>
            <ac:spMk id="3" creationId="{9E5DA128-C25D-4265-96A4-9CB28B483960}"/>
          </ac:spMkLst>
        </pc:spChg>
        <pc:spChg chg="add del">
          <ac:chgData name="Svein Kåre Haugen" userId="429f79a1-5189-48ee-9b50-a6b772b949e2" providerId="ADAL" clId="{971036F9-0F9B-4D1C-B9F4-CA99CCD9CF14}" dt="2024-10-16T06:38:50.173" v="681" actId="26606"/>
          <ac:spMkLst>
            <pc:docMk/>
            <pc:sldMk cId="20095834" sldId="264"/>
            <ac:spMk id="9" creationId="{7FF47CB7-972F-479F-A36D-9E72D26EC8DA}"/>
          </ac:spMkLst>
        </pc:spChg>
        <pc:spChg chg="add del">
          <ac:chgData name="Svein Kåre Haugen" userId="429f79a1-5189-48ee-9b50-a6b772b949e2" providerId="ADAL" clId="{971036F9-0F9B-4D1C-B9F4-CA99CCD9CF14}" dt="2024-10-16T06:38:50.173" v="681" actId="26606"/>
          <ac:spMkLst>
            <pc:docMk/>
            <pc:sldMk cId="20095834" sldId="264"/>
            <ac:spMk id="11" creationId="{0D153B68-5844-490D-8E67-F616D6D721CA}"/>
          </ac:spMkLst>
        </pc:spChg>
        <pc:spChg chg="add del">
          <ac:chgData name="Svein Kåre Haugen" userId="429f79a1-5189-48ee-9b50-a6b772b949e2" providerId="ADAL" clId="{971036F9-0F9B-4D1C-B9F4-CA99CCD9CF14}" dt="2024-10-16T06:38:50.173" v="681" actId="26606"/>
          <ac:spMkLst>
            <pc:docMk/>
            <pc:sldMk cId="20095834" sldId="264"/>
            <ac:spMk id="13" creationId="{9A0D773F-7A7D-4DBB-9DEA-86BB8B8F4BC8}"/>
          </ac:spMkLst>
        </pc:spChg>
        <pc:spChg chg="add">
          <ac:chgData name="Svein Kåre Haugen" userId="429f79a1-5189-48ee-9b50-a6b772b949e2" providerId="ADAL" clId="{971036F9-0F9B-4D1C-B9F4-CA99CCD9CF14}" dt="2024-10-16T06:38:50.173" v="681" actId="26606"/>
          <ac:spMkLst>
            <pc:docMk/>
            <pc:sldMk cId="20095834" sldId="264"/>
            <ac:spMk id="18" creationId="{743AA782-23D1-4521-8CAD-47662984AA08}"/>
          </ac:spMkLst>
        </pc:spChg>
        <pc:spChg chg="add">
          <ac:chgData name="Svein Kåre Haugen" userId="429f79a1-5189-48ee-9b50-a6b772b949e2" providerId="ADAL" clId="{971036F9-0F9B-4D1C-B9F4-CA99CCD9CF14}" dt="2024-10-16T06:38:50.173" v="681" actId="26606"/>
          <ac:spMkLst>
            <pc:docMk/>
            <pc:sldMk cId="20095834" sldId="264"/>
            <ac:spMk id="20" creationId="{71877DBC-BB60-40F0-AC93-2ACDBAAE60CE}"/>
          </ac:spMkLst>
        </pc:spChg>
        <pc:picChg chg="add mod">
          <ac:chgData name="Svein Kåre Haugen" userId="429f79a1-5189-48ee-9b50-a6b772b949e2" providerId="ADAL" clId="{971036F9-0F9B-4D1C-B9F4-CA99CCD9CF14}" dt="2024-10-16T06:38:50.173" v="681" actId="26606"/>
          <ac:picMkLst>
            <pc:docMk/>
            <pc:sldMk cId="20095834" sldId="264"/>
            <ac:picMk id="4" creationId="{2B67A22F-C666-2597-09A6-58D0DD973E7F}"/>
          </ac:picMkLst>
        </pc:picChg>
      </pc:sldChg>
      <pc:sldChg chg="modSp mod">
        <pc:chgData name="Svein Kåre Haugen" userId="429f79a1-5189-48ee-9b50-a6b772b949e2" providerId="ADAL" clId="{971036F9-0F9B-4D1C-B9F4-CA99CCD9CF14}" dt="2024-10-16T06:27:18.219" v="340" actId="13926"/>
        <pc:sldMkLst>
          <pc:docMk/>
          <pc:sldMk cId="601055945" sldId="265"/>
        </pc:sldMkLst>
        <pc:spChg chg="mod">
          <ac:chgData name="Svein Kåre Haugen" userId="429f79a1-5189-48ee-9b50-a6b772b949e2" providerId="ADAL" clId="{971036F9-0F9B-4D1C-B9F4-CA99CCD9CF14}" dt="2024-10-16T06:27:18.219" v="340" actId="13926"/>
          <ac:spMkLst>
            <pc:docMk/>
            <pc:sldMk cId="601055945" sldId="265"/>
            <ac:spMk id="3" creationId="{5AE43F2B-9491-421B-9975-BF2D175EA090}"/>
          </ac:spMkLst>
        </pc:spChg>
      </pc:sldChg>
      <pc:sldChg chg="modSp mod">
        <pc:chgData name="Svein Kåre Haugen" userId="429f79a1-5189-48ee-9b50-a6b772b949e2" providerId="ADAL" clId="{971036F9-0F9B-4D1C-B9F4-CA99CCD9CF14}" dt="2024-10-16T06:26:48.834" v="339" actId="20577"/>
        <pc:sldMkLst>
          <pc:docMk/>
          <pc:sldMk cId="2551841113" sldId="266"/>
        </pc:sldMkLst>
        <pc:spChg chg="mod">
          <ac:chgData name="Svein Kåre Haugen" userId="429f79a1-5189-48ee-9b50-a6b772b949e2" providerId="ADAL" clId="{971036F9-0F9B-4D1C-B9F4-CA99CCD9CF14}" dt="2024-10-16T06:26:48.834" v="339" actId="20577"/>
          <ac:spMkLst>
            <pc:docMk/>
            <pc:sldMk cId="2551841113" sldId="266"/>
            <ac:spMk id="3" creationId="{7713C630-4DA2-4A51-9CD4-A58C6AC1FB69}"/>
          </ac:spMkLst>
        </pc:spChg>
      </pc:sldChg>
      <pc:sldChg chg="addSp modSp mod setBg">
        <pc:chgData name="Svein Kåre Haugen" userId="429f79a1-5189-48ee-9b50-a6b772b949e2" providerId="ADAL" clId="{971036F9-0F9B-4D1C-B9F4-CA99CCD9CF14}" dt="2024-10-16T06:29:22.663" v="440" actId="20577"/>
        <pc:sldMkLst>
          <pc:docMk/>
          <pc:sldMk cId="810154164" sldId="267"/>
        </pc:sldMkLst>
        <pc:spChg chg="mod">
          <ac:chgData name="Svein Kåre Haugen" userId="429f79a1-5189-48ee-9b50-a6b772b949e2" providerId="ADAL" clId="{971036F9-0F9B-4D1C-B9F4-CA99CCD9CF14}" dt="2024-10-16T06:28:04.721" v="342" actId="26606"/>
          <ac:spMkLst>
            <pc:docMk/>
            <pc:sldMk cId="810154164" sldId="267"/>
            <ac:spMk id="2" creationId="{D2220D1F-212F-42B3-AAD0-9F77EC6F53E0}"/>
          </ac:spMkLst>
        </pc:spChg>
        <pc:spChg chg="mod">
          <ac:chgData name="Svein Kåre Haugen" userId="429f79a1-5189-48ee-9b50-a6b772b949e2" providerId="ADAL" clId="{971036F9-0F9B-4D1C-B9F4-CA99CCD9CF14}" dt="2024-10-16T06:29:22.663" v="440" actId="20577"/>
          <ac:spMkLst>
            <pc:docMk/>
            <pc:sldMk cId="810154164" sldId="267"/>
            <ac:spMk id="3" creationId="{5AE43F2B-9491-421B-9975-BF2D175EA090}"/>
          </ac:spMkLst>
        </pc:spChg>
        <pc:spChg chg="add">
          <ac:chgData name="Svein Kåre Haugen" userId="429f79a1-5189-48ee-9b50-a6b772b949e2" providerId="ADAL" clId="{971036F9-0F9B-4D1C-B9F4-CA99CCD9CF14}" dt="2024-10-16T06:28:04.721" v="342" actId="26606"/>
          <ac:spMkLst>
            <pc:docMk/>
            <pc:sldMk cId="810154164" sldId="267"/>
            <ac:spMk id="10" creationId="{45D37F4E-DDB4-456B-97E0-9937730A039F}"/>
          </ac:spMkLst>
        </pc:spChg>
        <pc:spChg chg="add">
          <ac:chgData name="Svein Kåre Haugen" userId="429f79a1-5189-48ee-9b50-a6b772b949e2" providerId="ADAL" clId="{971036F9-0F9B-4D1C-B9F4-CA99CCD9CF14}" dt="2024-10-16T06:28:04.721" v="342" actId="26606"/>
          <ac:spMkLst>
            <pc:docMk/>
            <pc:sldMk cId="810154164" sldId="267"/>
            <ac:spMk id="12" creationId="{B2DD41CD-8F47-4F56-AD12-4E2FF7696987}"/>
          </ac:spMkLst>
        </pc:spChg>
        <pc:picChg chg="mod">
          <ac:chgData name="Svein Kåre Haugen" userId="429f79a1-5189-48ee-9b50-a6b772b949e2" providerId="ADAL" clId="{971036F9-0F9B-4D1C-B9F4-CA99CCD9CF14}" dt="2024-10-16T06:28:04.721" v="342" actId="26606"/>
          <ac:picMkLst>
            <pc:docMk/>
            <pc:sldMk cId="810154164" sldId="267"/>
            <ac:picMk id="5" creationId="{143288A8-AADE-E736-C39E-831F4A87678B}"/>
          </ac:picMkLst>
        </pc:picChg>
      </pc:sldChg>
      <pc:sldChg chg="modSp mod ord">
        <pc:chgData name="Svein Kåre Haugen" userId="429f79a1-5189-48ee-9b50-a6b772b949e2" providerId="ADAL" clId="{971036F9-0F9B-4D1C-B9F4-CA99CCD9CF14}" dt="2024-10-16T06:43:11.511" v="770"/>
        <pc:sldMkLst>
          <pc:docMk/>
          <pc:sldMk cId="1957728494" sldId="268"/>
        </pc:sldMkLst>
        <pc:spChg chg="mod">
          <ac:chgData name="Svein Kåre Haugen" userId="429f79a1-5189-48ee-9b50-a6b772b949e2" providerId="ADAL" clId="{971036F9-0F9B-4D1C-B9F4-CA99CCD9CF14}" dt="2024-10-16T06:42:17.746" v="768" actId="12"/>
          <ac:spMkLst>
            <pc:docMk/>
            <pc:sldMk cId="1957728494" sldId="268"/>
            <ac:spMk id="3" creationId="{C688B151-9053-435E-8E68-05BC5DD72481}"/>
          </ac:spMkLst>
        </pc:spChg>
      </pc:sldChg>
      <pc:sldChg chg="addSp delSp modSp add mod ord setBg delDesignElem">
        <pc:chgData name="Svein Kåre Haugen" userId="429f79a1-5189-48ee-9b50-a6b772b949e2" providerId="ADAL" clId="{971036F9-0F9B-4D1C-B9F4-CA99CCD9CF14}" dt="2024-10-16T06:14:48.686" v="226" actId="20577"/>
        <pc:sldMkLst>
          <pc:docMk/>
          <pc:sldMk cId="309500919" sldId="269"/>
        </pc:sldMkLst>
        <pc:spChg chg="mod">
          <ac:chgData name="Svein Kåre Haugen" userId="429f79a1-5189-48ee-9b50-a6b772b949e2" providerId="ADAL" clId="{971036F9-0F9B-4D1C-B9F4-CA99CCD9CF14}" dt="2024-10-16T06:12:54.765" v="35" actId="20577"/>
          <ac:spMkLst>
            <pc:docMk/>
            <pc:sldMk cId="309500919" sldId="269"/>
            <ac:spMk id="2" creationId="{CEBCD3F6-F1D7-C216-6EF3-2451D68231D8}"/>
          </ac:spMkLst>
        </pc:spChg>
        <pc:spChg chg="mod">
          <ac:chgData name="Svein Kåre Haugen" userId="429f79a1-5189-48ee-9b50-a6b772b949e2" providerId="ADAL" clId="{971036F9-0F9B-4D1C-B9F4-CA99CCD9CF14}" dt="2024-10-16T06:14:48.686" v="226" actId="20577"/>
          <ac:spMkLst>
            <pc:docMk/>
            <pc:sldMk cId="309500919" sldId="269"/>
            <ac:spMk id="3" creationId="{F8263636-C41D-C1C9-82B1-CC0028FFAF45}"/>
          </ac:spMkLst>
        </pc:spChg>
        <pc:spChg chg="add">
          <ac:chgData name="Svein Kåre Haugen" userId="429f79a1-5189-48ee-9b50-a6b772b949e2" providerId="ADAL" clId="{971036F9-0F9B-4D1C-B9F4-CA99CCD9CF14}" dt="2024-10-16T06:03:07.556" v="18" actId="26606"/>
          <ac:spMkLst>
            <pc:docMk/>
            <pc:sldMk cId="309500919" sldId="269"/>
            <ac:spMk id="5" creationId="{907EF6B7-1338-4443-8C46-6A318D952DFD}"/>
          </ac:spMkLst>
        </pc:spChg>
        <pc:spChg chg="add">
          <ac:chgData name="Svein Kåre Haugen" userId="429f79a1-5189-48ee-9b50-a6b772b949e2" providerId="ADAL" clId="{971036F9-0F9B-4D1C-B9F4-CA99CCD9CF14}" dt="2024-10-16T06:03:07.556" v="18" actId="26606"/>
          <ac:spMkLst>
            <pc:docMk/>
            <pc:sldMk cId="309500919" sldId="269"/>
            <ac:spMk id="6" creationId="{DAAE4CDD-124C-4DCF-9584-B6033B545DD5}"/>
          </ac:spMkLst>
        </pc:spChg>
        <pc:spChg chg="add">
          <ac:chgData name="Svein Kåre Haugen" userId="429f79a1-5189-48ee-9b50-a6b772b949e2" providerId="ADAL" clId="{971036F9-0F9B-4D1C-B9F4-CA99CCD9CF14}" dt="2024-10-16T06:03:07.556" v="18" actId="26606"/>
          <ac:spMkLst>
            <pc:docMk/>
            <pc:sldMk cId="309500919" sldId="269"/>
            <ac:spMk id="7" creationId="{081E4A58-353D-44AE-B2FC-2A74E2E400F7}"/>
          </ac:spMkLst>
        </pc:spChg>
        <pc:spChg chg="del">
          <ac:chgData name="Svein Kåre Haugen" userId="429f79a1-5189-48ee-9b50-a6b772b949e2" providerId="ADAL" clId="{971036F9-0F9B-4D1C-B9F4-CA99CCD9CF14}" dt="2024-10-16T06:02:51.782" v="13"/>
          <ac:spMkLst>
            <pc:docMk/>
            <pc:sldMk cId="309500919" sldId="269"/>
            <ac:spMk id="8" creationId="{907EF6B7-1338-4443-8C46-6A318D952DFD}"/>
          </ac:spMkLst>
        </pc:spChg>
        <pc:spChg chg="del">
          <ac:chgData name="Svein Kåre Haugen" userId="429f79a1-5189-48ee-9b50-a6b772b949e2" providerId="ADAL" clId="{971036F9-0F9B-4D1C-B9F4-CA99CCD9CF14}" dt="2024-10-16T06:02:51.782" v="13"/>
          <ac:spMkLst>
            <pc:docMk/>
            <pc:sldMk cId="309500919" sldId="269"/>
            <ac:spMk id="10" creationId="{DAAE4CDD-124C-4DCF-9584-B6033B545DD5}"/>
          </ac:spMkLst>
        </pc:spChg>
        <pc:spChg chg="del">
          <ac:chgData name="Svein Kåre Haugen" userId="429f79a1-5189-48ee-9b50-a6b772b949e2" providerId="ADAL" clId="{971036F9-0F9B-4D1C-B9F4-CA99CCD9CF14}" dt="2024-10-16T06:02:51.782" v="13"/>
          <ac:spMkLst>
            <pc:docMk/>
            <pc:sldMk cId="309500919" sldId="269"/>
            <ac:spMk id="12" creationId="{081E4A58-353D-44AE-B2FC-2A74E2E400F7}"/>
          </ac:spMkLst>
        </pc:spChg>
        <pc:graphicFrameChg chg="add mod">
          <ac:chgData name="Svein Kåre Haugen" userId="429f79a1-5189-48ee-9b50-a6b772b949e2" providerId="ADAL" clId="{971036F9-0F9B-4D1C-B9F4-CA99CCD9CF14}" dt="2024-10-16T06:12:08.144" v="20"/>
          <ac:graphicFrameMkLst>
            <pc:docMk/>
            <pc:sldMk cId="309500919" sldId="269"/>
            <ac:graphicFrameMk id="4" creationId="{34B9112C-AF21-D839-1B36-CC8EE071D593}"/>
          </ac:graphicFrameMkLst>
        </pc:graphicFrameChg>
      </pc:sldChg>
      <pc:sldChg chg="add">
        <pc:chgData name="Svein Kåre Haugen" userId="429f79a1-5189-48ee-9b50-a6b772b949e2" providerId="ADAL" clId="{971036F9-0F9B-4D1C-B9F4-CA99CCD9CF14}" dt="2024-10-16T06:30:45.202" v="443"/>
        <pc:sldMkLst>
          <pc:docMk/>
          <pc:sldMk cId="719572136" sldId="270"/>
        </pc:sldMkLst>
      </pc:sldChg>
      <pc:sldChg chg="modSp add mod">
        <pc:chgData name="Svein Kåre Haugen" userId="429f79a1-5189-48ee-9b50-a6b772b949e2" providerId="ADAL" clId="{971036F9-0F9B-4D1C-B9F4-CA99CCD9CF14}" dt="2024-10-16T06:37:45.766" v="677" actId="113"/>
        <pc:sldMkLst>
          <pc:docMk/>
          <pc:sldMk cId="1989762529" sldId="271"/>
        </pc:sldMkLst>
        <pc:spChg chg="mod">
          <ac:chgData name="Svein Kåre Haugen" userId="429f79a1-5189-48ee-9b50-a6b772b949e2" providerId="ADAL" clId="{971036F9-0F9B-4D1C-B9F4-CA99CCD9CF14}" dt="2024-10-16T06:37:45.766" v="677" actId="113"/>
          <ac:spMkLst>
            <pc:docMk/>
            <pc:sldMk cId="1989762529" sldId="271"/>
            <ac:spMk id="7" creationId="{0B8E5A89-8FCC-4842-8527-D0FAB418A322}"/>
          </ac:spMkLst>
        </pc:spChg>
        <pc:picChg chg="mod">
          <ac:chgData name="Svein Kåre Haugen" userId="429f79a1-5189-48ee-9b50-a6b772b949e2" providerId="ADAL" clId="{971036F9-0F9B-4D1C-B9F4-CA99CCD9CF14}" dt="2024-10-16T06:37:24.291" v="674" actId="14100"/>
          <ac:picMkLst>
            <pc:docMk/>
            <pc:sldMk cId="1989762529" sldId="271"/>
            <ac:picMk id="8" creationId="{8B8527CA-44FF-425D-B1F6-67256183C558}"/>
          </ac:picMkLst>
        </pc:picChg>
      </pc:sldChg>
      <pc:sldChg chg="addSp modSp new mod setBg">
        <pc:chgData name="Svein Kåre Haugen" userId="429f79a1-5189-48ee-9b50-a6b772b949e2" providerId="ADAL" clId="{971036F9-0F9B-4D1C-B9F4-CA99CCD9CF14}" dt="2024-10-16T07:56:27.292" v="1193" actId="20577"/>
        <pc:sldMkLst>
          <pc:docMk/>
          <pc:sldMk cId="2875600796" sldId="272"/>
        </pc:sldMkLst>
        <pc:spChg chg="mod">
          <ac:chgData name="Svein Kåre Haugen" userId="429f79a1-5189-48ee-9b50-a6b772b949e2" providerId="ADAL" clId="{971036F9-0F9B-4D1C-B9F4-CA99CCD9CF14}" dt="2024-10-16T07:55:46.249" v="1170" actId="26606"/>
          <ac:spMkLst>
            <pc:docMk/>
            <pc:sldMk cId="2875600796" sldId="272"/>
            <ac:spMk id="2" creationId="{4A7B35CF-D95B-DB20-BCD9-AB4566B309E9}"/>
          </ac:spMkLst>
        </pc:spChg>
        <pc:spChg chg="mod">
          <ac:chgData name="Svein Kåre Haugen" userId="429f79a1-5189-48ee-9b50-a6b772b949e2" providerId="ADAL" clId="{971036F9-0F9B-4D1C-B9F4-CA99CCD9CF14}" dt="2024-10-16T07:56:27.292" v="1193" actId="20577"/>
          <ac:spMkLst>
            <pc:docMk/>
            <pc:sldMk cId="2875600796" sldId="272"/>
            <ac:spMk id="3" creationId="{438FBC60-9E47-7C61-F850-7AF138920B08}"/>
          </ac:spMkLst>
        </pc:spChg>
        <pc:spChg chg="add">
          <ac:chgData name="Svein Kåre Haugen" userId="429f79a1-5189-48ee-9b50-a6b772b949e2" providerId="ADAL" clId="{971036F9-0F9B-4D1C-B9F4-CA99CCD9CF14}" dt="2024-10-16T07:55:46.249" v="1170" actId="26606"/>
          <ac:spMkLst>
            <pc:docMk/>
            <pc:sldMk cId="2875600796" sldId="272"/>
            <ac:spMk id="10" creationId="{F13C74B1-5B17-4795-BED0-7140497B445A}"/>
          </ac:spMkLst>
        </pc:spChg>
        <pc:spChg chg="add">
          <ac:chgData name="Svein Kåre Haugen" userId="429f79a1-5189-48ee-9b50-a6b772b949e2" providerId="ADAL" clId="{971036F9-0F9B-4D1C-B9F4-CA99CCD9CF14}" dt="2024-10-16T07:55:46.249" v="1170" actId="26606"/>
          <ac:spMkLst>
            <pc:docMk/>
            <pc:sldMk cId="2875600796" sldId="272"/>
            <ac:spMk id="12" creationId="{D4974D33-8DC5-464E-8C6D-BE58F0669C17}"/>
          </ac:spMkLst>
        </pc:spChg>
        <pc:picChg chg="add mod">
          <ac:chgData name="Svein Kåre Haugen" userId="429f79a1-5189-48ee-9b50-a6b772b949e2" providerId="ADAL" clId="{971036F9-0F9B-4D1C-B9F4-CA99CCD9CF14}" dt="2024-10-16T07:55:46.249" v="1170" actId="26606"/>
          <ac:picMkLst>
            <pc:docMk/>
            <pc:sldMk cId="2875600796" sldId="272"/>
            <ac:picMk id="5" creationId="{7C7FA185-2B17-573D-2A87-BE9075E9B47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teinkjerkulturskole.no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steinkjerkulturskole.no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Tz1nyNcDOB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4">
            <a:extLst>
              <a:ext uri="{FF2B5EF4-FFF2-40B4-BE49-F238E27FC236}">
                <a16:creationId xmlns:a16="http://schemas.microsoft.com/office/drawing/2014/main" id="{47D4D8C6-5AE5-48A4-BA7B-BF75B6F8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13" y="538912"/>
            <a:ext cx="6551613" cy="128587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6B5949C-CC7C-4BA8-A083-E9F9CBF5E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13" y="1847850"/>
            <a:ext cx="6551613" cy="4522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  <a:cs typeface="Calibri Light"/>
              </a:rPr>
              <a:t>Steinkjer kulturskole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Her er en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velkomsthilsen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med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nærmere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info om Steinkjer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kulturskole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til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elever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og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foreldre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skoleåret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2024-2025</a:t>
            </a:r>
          </a:p>
          <a:p>
            <a:r>
              <a:rPr lang="en-US" sz="2000" dirty="0" err="1">
                <a:solidFill>
                  <a:srgbClr val="FFFFFF"/>
                </a:solidFill>
                <a:cs typeface="Calibri"/>
              </a:rPr>
              <a:t>Foreldremøte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16.10.2024</a:t>
            </a:r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BD9067-0AC6-48D8-A3FA-5699C6CE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+mj-lt"/>
                <a:cs typeface="+mj-lt"/>
              </a:rPr>
              <a:t>Læreplattform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5A6DBF-02E1-4523-BADC-063778050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sz="1600" dirty="0">
                <a:cs typeface="Calibri"/>
              </a:rPr>
              <a:t>Se info og planer på </a:t>
            </a:r>
          </a:p>
          <a:p>
            <a:pPr marL="0" indent="0">
              <a:buNone/>
            </a:pPr>
            <a:r>
              <a:rPr lang="nb-NO" sz="1600" dirty="0">
                <a:cs typeface="Calibri"/>
                <a:hlinkClick r:id="rId2"/>
              </a:rPr>
              <a:t>www.steinkjerkulturskole.no</a:t>
            </a:r>
            <a:endParaRPr lang="nb-NO" sz="1600" dirty="0">
              <a:cs typeface="Calibri"/>
            </a:endParaRPr>
          </a:p>
          <a:p>
            <a:pPr marL="0" indent="0">
              <a:buNone/>
            </a:pPr>
            <a:endParaRPr lang="nb-NO" sz="1600" dirty="0">
              <a:cs typeface="Calibri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CFCD6ED-F9D5-41AA-A50A-2139A950C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451" y="87549"/>
            <a:ext cx="7159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8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281FD9-E49E-43EB-AC22-A370EE79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+mj-lt"/>
                <a:cs typeface="+mj-lt"/>
              </a:rPr>
              <a:t>Regler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FDAA52-69E3-4901-816A-5C33171A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Søknadsfrist/utmelding: </a:t>
            </a:r>
            <a:r>
              <a:rPr lang="nb-NO" dirty="0">
                <a:ea typeface="+mn-lt"/>
                <a:cs typeface="+mn-lt"/>
              </a:rPr>
              <a:t>15. Mai/15. desember på web </a:t>
            </a:r>
            <a:r>
              <a:rPr lang="nb-NO" dirty="0">
                <a:ea typeface="+mn-lt"/>
                <a:cs typeface="+mn-lt"/>
                <a:hlinkClick r:id="rId2"/>
              </a:rPr>
              <a:t>www.steinkjerkulturskole.no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 err="1">
                <a:ea typeface="+mn-lt"/>
                <a:cs typeface="+mn-lt"/>
              </a:rPr>
              <a:t>Ps</a:t>
            </a:r>
            <a:r>
              <a:rPr lang="nb-NO" b="1" dirty="0">
                <a:ea typeface="+mn-lt"/>
                <a:cs typeface="+mn-lt"/>
              </a:rPr>
              <a:t>: Utmelding må skje skriftlig.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Om undervisningen:</a:t>
            </a:r>
            <a:endParaRPr lang="nb-NO" dirty="0">
              <a:cs typeface="Calibri" panose="020F0502020204030204"/>
            </a:endParaRPr>
          </a:p>
          <a:p>
            <a:r>
              <a:rPr lang="nb-NO" dirty="0">
                <a:ea typeface="+mn-lt"/>
                <a:cs typeface="+mn-lt"/>
              </a:rPr>
              <a:t>Elevene plikter å møte presis og forberedt til undervisningen, og det må gis beskjed om forfall til kulturskolen/lærer hvis mulig. </a:t>
            </a:r>
            <a:endParaRPr lang="nb-NO" dirty="0"/>
          </a:p>
          <a:p>
            <a:r>
              <a:rPr lang="nb-NO" b="1" dirty="0">
                <a:ea typeface="+mn-lt"/>
                <a:cs typeface="+mn-lt"/>
              </a:rPr>
              <a:t>Ved lærerfravær: </a:t>
            </a:r>
            <a:r>
              <a:rPr lang="nb-NO" dirty="0">
                <a:ea typeface="+mn-lt"/>
                <a:cs typeface="+mn-lt"/>
              </a:rPr>
              <a:t>Vi gjør det vi kan for å skaffe kvalifisert vikar. Dessverre klarer vi ikke alltid dette ved akutt sykdom, og da kan undervisningen bli avlyst. Melding sendes ut på </a:t>
            </a:r>
            <a:r>
              <a:rPr lang="nb-NO" dirty="0" err="1">
                <a:ea typeface="+mn-lt"/>
                <a:cs typeface="+mn-lt"/>
              </a:rPr>
              <a:t>sms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Hovedmålet vårt er å gjøre undervisningen så stabil som mulig gjennom hele skoleåret.</a:t>
            </a: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Ordensregler:</a:t>
            </a:r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Bygger på "Forskrift om ordensreglement for grunnskolene i Steinkjer kommune"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Hjemmel: </a:t>
            </a:r>
            <a:r>
              <a:rPr lang="nb-NO" dirty="0">
                <a:ea typeface="+mn-lt"/>
                <a:cs typeface="+mn-lt"/>
              </a:rPr>
              <a:t>Fastsatt av Kommunestyret i Steinkjer kommune 23.09.2015 med hjemmel i lov 17. juli 1998 nr. 61 om grunnskolen og den </a:t>
            </a:r>
            <a:r>
              <a:rPr lang="nb-NO" dirty="0" err="1">
                <a:ea typeface="+mn-lt"/>
                <a:cs typeface="+mn-lt"/>
              </a:rPr>
              <a:t>vidaregåande</a:t>
            </a:r>
            <a:r>
              <a:rPr lang="nb-NO" dirty="0">
                <a:ea typeface="+mn-lt"/>
                <a:cs typeface="+mn-lt"/>
              </a:rPr>
              <a:t> opplæring (opplæringslova) § 2-9.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§ 1  Formål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Skolene i Steinkjer skal være preget av læring, trygghet, trivsel, respekt, toleranse og inkludering. Ordensreglementet for skolene i Steinkjer er et virkemiddel for å nå denne målsettingen og sikre at alle elever har et godt og trygt skolemiljø.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§ 2   Virkeområde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Ordensreglementet omfatter alle elever i kommunale grunnskoler og herunder også kulturskolen.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E9494868-3BB6-6F73-D835-116382AD0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17" y="496077"/>
            <a:ext cx="1644383" cy="20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7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351A25-F630-4652-A9A7-40873290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  <a:cs typeface="Calibri Light"/>
              </a:rPr>
              <a:t>Ungdoms-tjenesten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8B151-9053-435E-8E68-05BC5DD7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b-NO" sz="2200" dirty="0">
                <a:cs typeface="Calibri"/>
              </a:rPr>
              <a:t>Info ved fagansvarlig Arild Høyem:</a:t>
            </a:r>
          </a:p>
          <a:p>
            <a:r>
              <a:rPr lang="nb-NO" sz="2200" dirty="0">
                <a:cs typeface="Calibri"/>
              </a:rPr>
              <a:t>Ansatte: 7 </a:t>
            </a:r>
            <a:r>
              <a:rPr lang="nb-NO" sz="2200" dirty="0" err="1">
                <a:cs typeface="Calibri"/>
              </a:rPr>
              <a:t>stk</a:t>
            </a:r>
            <a:endParaRPr lang="nb-NO" sz="2200" dirty="0">
              <a:cs typeface="Calibri"/>
            </a:endParaRPr>
          </a:p>
          <a:p>
            <a:r>
              <a:rPr lang="nb-NO" sz="2200" dirty="0">
                <a:cs typeface="Calibri"/>
              </a:rPr>
              <a:t>Ressurs: 3,34 årsverk</a:t>
            </a:r>
          </a:p>
          <a:p>
            <a:r>
              <a:rPr lang="nb-NO" sz="2200" dirty="0">
                <a:cs typeface="Calibri"/>
              </a:rPr>
              <a:t>Tilbud i Malm (Verran Ungdomsklubb - tirsdager)</a:t>
            </a:r>
          </a:p>
          <a:p>
            <a:r>
              <a:rPr lang="nb-NO" sz="2200" dirty="0">
                <a:cs typeface="Calibri"/>
              </a:rPr>
              <a:t>Steinkjer HUZE (Tirsdag til torsdag)</a:t>
            </a:r>
          </a:p>
          <a:p>
            <a:r>
              <a:rPr lang="nb-NO" sz="2200" dirty="0">
                <a:cs typeface="Calibri"/>
              </a:rPr>
              <a:t>Bra besøk</a:t>
            </a:r>
          </a:p>
          <a:p>
            <a:endParaRPr lang="nb-NO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72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7B35CF-D95B-DB20-BCD9-AB4566B3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3800"/>
              <a:t>Elevrepresentantene i kulturskolen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8FBC60-9E47-7C61-F850-7AF13892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1700" dirty="0"/>
              <a:t>Hva er elevene våre opptatt av?</a:t>
            </a:r>
          </a:p>
          <a:p>
            <a:r>
              <a:rPr lang="nb-NO" sz="1700" dirty="0"/>
              <a:t>Medvirkningsprosesser </a:t>
            </a:r>
            <a:r>
              <a:rPr lang="nb-NO" sz="1700" dirty="0" err="1"/>
              <a:t>ifht</a:t>
            </a:r>
            <a:r>
              <a:rPr lang="nb-NO" sz="1700" dirty="0"/>
              <a:t> undervisning. Påvirkning av egen undervisning.</a:t>
            </a:r>
          </a:p>
          <a:p>
            <a:r>
              <a:rPr lang="nb-NO" sz="1700" dirty="0"/>
              <a:t>«Musikal Madness» – storsatsing i juni 2024.</a:t>
            </a:r>
          </a:p>
          <a:p>
            <a:pPr lvl="1"/>
            <a:r>
              <a:rPr lang="nb-NO" sz="1300" dirty="0"/>
              <a:t>Elevene medvirket i å velge ut innhold i forestillingen.</a:t>
            </a:r>
          </a:p>
          <a:p>
            <a:r>
              <a:rPr lang="nb-NO" sz="1700" dirty="0"/>
              <a:t>Ha ønsker elevene framover?</a:t>
            </a:r>
          </a:p>
          <a:p>
            <a:r>
              <a:rPr lang="nb-NO" sz="1700" dirty="0"/>
              <a:t>Samarbeid med ungdomstjenesten? Nye tilbud? </a:t>
            </a:r>
            <a:r>
              <a:rPr lang="nb-NO" sz="1700" dirty="0" err="1"/>
              <a:t>Esport</a:t>
            </a:r>
            <a:r>
              <a:rPr lang="nb-NO" sz="1700" dirty="0"/>
              <a:t>? Digitale tilbud?</a:t>
            </a:r>
          </a:p>
          <a:p>
            <a:endParaRPr lang="nb-NO" sz="1700" dirty="0"/>
          </a:p>
        </p:txBody>
      </p:sp>
      <p:pic>
        <p:nvPicPr>
          <p:cNvPr id="5" name="Bilde 4" descr="Et bilde som inneholder konsert, publikum, person, underholdning&#10;&#10;Automatisk generert beskrivelse">
            <a:extLst>
              <a:ext uri="{FF2B5EF4-FFF2-40B4-BE49-F238E27FC236}">
                <a16:creationId xmlns:a16="http://schemas.microsoft.com/office/drawing/2014/main" id="{7C7FA185-2B17-573D-2A87-BE9075E9B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r="1470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60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AD00D8-90BE-41E7-8666-3BA0F935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b-NO" sz="3800" dirty="0">
                <a:ea typeface="+mj-lt"/>
                <a:cs typeface="+mj-lt"/>
              </a:rPr>
              <a:t>Samarbeidsutvalg kulturskolen 2024-25:</a:t>
            </a:r>
            <a:endParaRPr lang="nb-NO" sz="3800" dirty="0"/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5DA128-C25D-4265-96A4-9CB28B483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200" dirty="0">
                <a:ea typeface="+mn-lt"/>
                <a:cs typeface="+mn-lt"/>
              </a:rPr>
              <a:t>Samarbeidsutvalg – «for saker som gjelder utviklingen av kulturskolen».</a:t>
            </a:r>
            <a:endParaRPr lang="nb-NO" sz="12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200" i="1" dirty="0">
                <a:ea typeface="+mn-lt"/>
                <a:cs typeface="+mn-lt"/>
              </a:rPr>
              <a:t>Politisk representant valgt av kommunestyret for perioden: Line Nordkvelle</a:t>
            </a:r>
            <a:endParaRPr lang="nb-NO" sz="1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200" b="1" i="1" dirty="0">
                <a:ea typeface="+mn-lt"/>
                <a:cs typeface="+mn-lt"/>
              </a:rPr>
              <a:t>Foreldrerepresentanter:</a:t>
            </a:r>
          </a:p>
          <a:p>
            <a:r>
              <a:rPr lang="nb-NO" sz="1200" i="1" dirty="0">
                <a:ea typeface="+mn-lt"/>
                <a:cs typeface="+mn-lt"/>
              </a:rPr>
              <a:t>Kari Anne Susegg Kvarving - ok</a:t>
            </a:r>
          </a:p>
          <a:p>
            <a:r>
              <a:rPr lang="nb-NO" sz="1200" i="1" dirty="0">
                <a:ea typeface="+mn-lt"/>
                <a:cs typeface="+mn-lt"/>
              </a:rPr>
              <a:t>Kjersti Hanssen - OK</a:t>
            </a:r>
          </a:p>
          <a:p>
            <a:r>
              <a:rPr lang="nb-NO" sz="1200" i="1" dirty="0">
                <a:ea typeface="+mn-lt"/>
                <a:cs typeface="+mn-lt"/>
              </a:rPr>
              <a:t>Vara: Mildri Ryan og Mari Kristiandatter Sande ok</a:t>
            </a:r>
          </a:p>
          <a:p>
            <a:pPr marL="0" indent="0">
              <a:buNone/>
            </a:pPr>
            <a:r>
              <a:rPr lang="nb-NO" sz="1200" b="1" i="1" dirty="0">
                <a:ea typeface="+mn-lt"/>
                <a:cs typeface="+mn-lt"/>
              </a:rPr>
              <a:t>Elevrepresentanter:</a:t>
            </a:r>
          </a:p>
          <a:p>
            <a:r>
              <a:rPr lang="nb-NO" sz="1200" i="1" dirty="0">
                <a:ea typeface="+mn-lt"/>
                <a:cs typeface="+mn-lt"/>
              </a:rPr>
              <a:t>Hanna Kristine Loeng Jullumstrø - ok</a:t>
            </a:r>
          </a:p>
          <a:p>
            <a:r>
              <a:rPr lang="nb-NO" sz="1200" i="1" dirty="0">
                <a:ea typeface="+mn-lt"/>
                <a:cs typeface="+mn-lt"/>
              </a:rPr>
              <a:t>Guro Kvammen - ok</a:t>
            </a:r>
            <a:endParaRPr lang="nb-NO" sz="1200" dirty="0">
              <a:cs typeface="Calibri" panose="020F0502020204030204"/>
            </a:endParaRPr>
          </a:p>
          <a:p>
            <a:r>
              <a:rPr lang="nb-NO" sz="1200" i="1" dirty="0">
                <a:ea typeface="+mn-lt"/>
                <a:cs typeface="+mn-lt"/>
              </a:rPr>
              <a:t>Vara: Per Naper Gjermstad, og </a:t>
            </a:r>
            <a:r>
              <a:rPr lang="nb-NO" sz="12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Ingrid Louise Fearnley - ok</a:t>
            </a:r>
            <a:endParaRPr lang="nb-NO" sz="1200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200" i="1" dirty="0">
                <a:ea typeface="+mn-lt"/>
                <a:cs typeface="+mn-lt"/>
              </a:rPr>
              <a:t>2 lærerrepresentanter: Edith Therese Johnsen (</a:t>
            </a:r>
            <a:r>
              <a:rPr lang="nb-NO" sz="1200" i="1" dirty="0" err="1">
                <a:ea typeface="+mn-lt"/>
                <a:cs typeface="+mn-lt"/>
              </a:rPr>
              <a:t>permsijon</a:t>
            </a:r>
            <a:r>
              <a:rPr lang="nb-NO" sz="1200" i="1" dirty="0">
                <a:ea typeface="+mn-lt"/>
                <a:cs typeface="+mn-lt"/>
              </a:rPr>
              <a:t>), Mari Angell-Petersen Grønnesby.</a:t>
            </a:r>
            <a:r>
              <a:rPr lang="nb-NO" sz="1200" dirty="0">
                <a:ea typeface="+mn-lt"/>
                <a:cs typeface="+mn-lt"/>
              </a:rPr>
              <a:t> </a:t>
            </a:r>
            <a:r>
              <a:rPr lang="nb-NO" sz="1200" i="1" dirty="0">
                <a:ea typeface="+mn-lt"/>
                <a:cs typeface="+mn-lt"/>
              </a:rPr>
              <a:t>Vara: Gert O. Grande og Heidi Melgård</a:t>
            </a:r>
            <a:endParaRPr lang="nb-NO" sz="12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200" i="1" dirty="0">
                <a:ea typeface="+mn-lt"/>
                <a:cs typeface="+mn-lt"/>
              </a:rPr>
              <a:t>Kulturskolerektor er sekretær for utvalget.</a:t>
            </a:r>
          </a:p>
        </p:txBody>
      </p:sp>
      <p:pic>
        <p:nvPicPr>
          <p:cNvPr id="4" name="Bilde 3" descr="Et bilde som inneholder tegning, tegnefilm, clip art, Tegnefilm&#10;&#10;Automatisk generert beskrivelse">
            <a:extLst>
              <a:ext uri="{FF2B5EF4-FFF2-40B4-BE49-F238E27FC236}">
                <a16:creationId xmlns:a16="http://schemas.microsoft.com/office/drawing/2014/main" id="{2B67A22F-C666-2597-09A6-58D0DD973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108939"/>
            <a:ext cx="5458968" cy="46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A30E15-5A51-4702-8FDB-8B25ED58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i kveld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80CB8B5-F01C-4311-88D5-ED2408773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89" y="1825625"/>
            <a:ext cx="6274022" cy="4351338"/>
          </a:xfrm>
        </p:spPr>
      </p:pic>
    </p:spTree>
    <p:extLst>
      <p:ext uri="{BB962C8B-B14F-4D97-AF65-F5344CB8AC3E}">
        <p14:creationId xmlns:p14="http://schemas.microsoft.com/office/powerpoint/2010/main" val="71957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EBCD3F6-F1D7-C216-6EF3-2451D682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sz="4100" dirty="0">
                <a:solidFill>
                  <a:srgbClr val="FFFFFF"/>
                </a:solidFill>
              </a:rPr>
              <a:t>Saker/</a:t>
            </a:r>
            <a:br>
              <a:rPr lang="nb-NO" sz="4100" dirty="0">
                <a:solidFill>
                  <a:srgbClr val="FFFFFF"/>
                </a:solidFill>
              </a:rPr>
            </a:br>
            <a:r>
              <a:rPr lang="nb-NO" sz="4100" dirty="0">
                <a:solidFill>
                  <a:srgbClr val="FFFFFF"/>
                </a:solidFill>
              </a:rPr>
              <a:t>program: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263636-C41D-C1C9-82B1-CC0028FF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rtl="0" fontAlgn="base">
              <a:buNone/>
            </a:pPr>
            <a:r>
              <a:rPr lang="nb-NO" sz="2200" b="1" i="0" dirty="0">
                <a:effectLst/>
                <a:latin typeface="Calibri" panose="020F0502020204030204" pitchFamily="34" charset="0"/>
              </a:rPr>
              <a:t>Saker og </a:t>
            </a:r>
            <a:r>
              <a:rPr lang="nb-NO" sz="2200" b="1" dirty="0">
                <a:latin typeface="Calibri" panose="020F0502020204030204" pitchFamily="34" charset="0"/>
              </a:rPr>
              <a:t>p</a:t>
            </a:r>
            <a:r>
              <a:rPr lang="nb-NO" sz="2200" b="1" i="0" dirty="0">
                <a:effectLst/>
                <a:latin typeface="Calibri" panose="020F0502020204030204" pitchFamily="34" charset="0"/>
              </a:rPr>
              <a:t>rogram:</a:t>
            </a:r>
          </a:p>
          <a:p>
            <a:pPr marL="0" indent="0" rtl="0" fontAlgn="base">
              <a:buNone/>
            </a:pPr>
            <a:r>
              <a:rPr lang="nb-NO" sz="2200" b="1" dirty="0">
                <a:latin typeface="Calibri" panose="020F0502020204030204" pitchFamily="34" charset="0"/>
              </a:rPr>
              <a:t>Sted: Festsalen</a:t>
            </a:r>
            <a:endParaRPr lang="nb-NO" sz="2200" b="0" i="0" dirty="0">
              <a:effectLst/>
              <a:latin typeface="Segoe UI" panose="020B0502040204020203" pitchFamily="34" charset="0"/>
            </a:endParaRPr>
          </a:p>
          <a:p>
            <a:r>
              <a:rPr lang="nb-NO" sz="2200" dirty="0"/>
              <a:t>Kunstnerisk åpning</a:t>
            </a:r>
          </a:p>
          <a:p>
            <a:pPr lvl="1"/>
            <a:r>
              <a:rPr lang="nb-NO" sz="1800" dirty="0" err="1"/>
              <a:t>SteinkjerSolistene</a:t>
            </a:r>
            <a:r>
              <a:rPr lang="nb-NO" sz="1800" dirty="0"/>
              <a:t> 2 innslag</a:t>
            </a:r>
          </a:p>
          <a:p>
            <a:pPr lvl="1"/>
            <a:r>
              <a:rPr lang="nb-NO" sz="1800" dirty="0"/>
              <a:t>Klarinettpolka ved Lars Lothe og Svein Kåre Haugen</a:t>
            </a:r>
          </a:p>
          <a:p>
            <a:r>
              <a:rPr lang="nb-NO" sz="2200" dirty="0"/>
              <a:t>Info rektor</a:t>
            </a:r>
          </a:p>
          <a:p>
            <a:r>
              <a:rPr lang="nb-NO" sz="2200" dirty="0"/>
              <a:t>Info elevrepresentanter Hannah Jullumstrø og Guro S. Kvammen</a:t>
            </a:r>
          </a:p>
          <a:p>
            <a:r>
              <a:rPr lang="nb-NO" sz="2200" dirty="0"/>
              <a:t>Info Ungdomstjenesten ved Arild Høyem</a:t>
            </a:r>
          </a:p>
          <a:p>
            <a:r>
              <a:rPr lang="nb-NO" sz="2200" dirty="0"/>
              <a:t>Valg av foreldre/elev representanter til SU</a:t>
            </a:r>
          </a:p>
          <a:p>
            <a:r>
              <a:rPr lang="nb-NO" sz="2200" dirty="0"/>
              <a:t>Velkommen!</a:t>
            </a:r>
          </a:p>
        </p:txBody>
      </p:sp>
    </p:spTree>
    <p:extLst>
      <p:ext uri="{BB962C8B-B14F-4D97-AF65-F5344CB8AC3E}">
        <p14:creationId xmlns:p14="http://schemas.microsoft.com/office/powerpoint/2010/main" val="30950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351A25-F630-4652-A9A7-40873290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  <a:cs typeface="Calibri Light"/>
              </a:rPr>
              <a:t>Fakta om kulturskolen </a:t>
            </a:r>
            <a:br>
              <a:rPr lang="nb-NO" dirty="0">
                <a:solidFill>
                  <a:srgbClr val="FFFFFF"/>
                </a:solidFill>
                <a:cs typeface="Calibri Light"/>
              </a:rPr>
            </a:br>
            <a:r>
              <a:rPr lang="nb-NO" dirty="0">
                <a:solidFill>
                  <a:srgbClr val="FFFFFF"/>
                </a:solidFill>
                <a:cs typeface="Calibri Light"/>
              </a:rPr>
              <a:t>GSI tall høst 2024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8B151-9053-435E-8E68-05BC5DD7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nb-NO" sz="2200" dirty="0">
                <a:cs typeface="Calibri"/>
              </a:rPr>
              <a:t>Elevtall: </a:t>
            </a:r>
            <a:r>
              <a:rPr lang="nb-NO" sz="2200" dirty="0" err="1">
                <a:cs typeface="Calibri"/>
              </a:rPr>
              <a:t>ca</a:t>
            </a:r>
            <a:r>
              <a:rPr lang="nb-NO" sz="2200" dirty="0">
                <a:cs typeface="Calibri"/>
              </a:rPr>
              <a:t> 639 plasser, 493 elever. 291 musikk, 234 dans, 55 visuell kunst, 28 sirkus, 31 på musikalfag. 109	 på venteliste. (42 plasser i Malm/Follafoss)</a:t>
            </a:r>
          </a:p>
          <a:p>
            <a:r>
              <a:rPr lang="nb-NO" sz="2200" dirty="0">
                <a:cs typeface="Calibri"/>
              </a:rPr>
              <a:t>Andel av elever i grunnskole: </a:t>
            </a:r>
            <a:r>
              <a:rPr lang="nb-NO" sz="2200" dirty="0" err="1">
                <a:cs typeface="Calibri"/>
              </a:rPr>
              <a:t>ca</a:t>
            </a:r>
            <a:r>
              <a:rPr lang="nb-NO" sz="2200" dirty="0">
                <a:cs typeface="Calibri"/>
              </a:rPr>
              <a:t> 16%</a:t>
            </a:r>
          </a:p>
          <a:p>
            <a:r>
              <a:rPr lang="nb-NO" sz="2200" dirty="0">
                <a:cs typeface="Calibri"/>
              </a:rPr>
              <a:t>Pris: Kr. 2.060 pr semester + kr 50 i </a:t>
            </a:r>
            <a:r>
              <a:rPr lang="nb-NO" sz="2200" dirty="0" err="1">
                <a:cs typeface="Calibri"/>
              </a:rPr>
              <a:t>materiellavgift</a:t>
            </a:r>
            <a:r>
              <a:rPr lang="nb-NO" sz="2200" dirty="0">
                <a:cs typeface="Calibri"/>
              </a:rPr>
              <a:t>. Søskenmoderasjon: 30% barn to og 50% for øvrige. IKKE PLASSRABATT,  </a:t>
            </a:r>
            <a:r>
              <a:rPr lang="nb-NO" sz="2200" dirty="0" err="1">
                <a:cs typeface="Calibri"/>
              </a:rPr>
              <a:t>dvs</a:t>
            </a:r>
            <a:r>
              <a:rPr lang="nb-NO" sz="2200" dirty="0">
                <a:cs typeface="Calibri"/>
              </a:rPr>
              <a:t> 2 plasser = 100% pris. </a:t>
            </a:r>
          </a:p>
          <a:p>
            <a:r>
              <a:rPr lang="nb-NO" sz="2200" dirty="0">
                <a:cs typeface="Calibri"/>
              </a:rPr>
              <a:t>20 ansatte i små og store stillinger. (6 </a:t>
            </a:r>
            <a:r>
              <a:rPr lang="nb-NO" sz="2200" dirty="0" err="1">
                <a:cs typeface="Calibri"/>
              </a:rPr>
              <a:t>stk</a:t>
            </a:r>
            <a:r>
              <a:rPr lang="nb-NO" sz="2200" dirty="0">
                <a:cs typeface="Calibri"/>
              </a:rPr>
              <a:t> i 100%)</a:t>
            </a:r>
          </a:p>
          <a:p>
            <a:r>
              <a:rPr lang="nb-NO" sz="2200" dirty="0">
                <a:cs typeface="Calibri"/>
              </a:rPr>
              <a:t>Salg tjenester: Dirigent til Steinkjer/Egge skolekorps, Binde skolekorps, Beitstad skolemusikk. Salg dans i SFO til Steinkjer skole og Binde skole. F</a:t>
            </a:r>
            <a:r>
              <a:rPr lang="nb-NO" sz="2200" dirty="0"/>
              <a:t>ordypningstilbud gjennom 5 samlinger med Steinkjer Regionale </a:t>
            </a:r>
            <a:r>
              <a:rPr lang="nb-NO" sz="2200" dirty="0" err="1"/>
              <a:t>UngdomsKorps</a:t>
            </a:r>
            <a:endParaRPr lang="nb-NO" sz="2200" dirty="0"/>
          </a:p>
          <a:p>
            <a:r>
              <a:rPr lang="nb-NO" sz="2200" dirty="0">
                <a:cs typeface="Calibri"/>
              </a:rPr>
              <a:t>Koordinerer Den kulturelle skolesekken i kommunen</a:t>
            </a:r>
          </a:p>
          <a:p>
            <a:r>
              <a:rPr lang="nb-NO" sz="2200" dirty="0">
                <a:cs typeface="Calibri"/>
              </a:rPr>
              <a:t>Lokaler: Samfunnshuset, grunnskolene i kommunen (Malm, Beitstad, Kvam, Binde, Egge b, Steinkjer B, Lø, Mære)</a:t>
            </a:r>
          </a:p>
        </p:txBody>
      </p:sp>
    </p:spTree>
    <p:extLst>
      <p:ext uri="{BB962C8B-B14F-4D97-AF65-F5344CB8AC3E}">
        <p14:creationId xmlns:p14="http://schemas.microsoft.com/office/powerpoint/2010/main" val="292873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985B7A4-95DC-4644-BC88-C83F830D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  <a:cs typeface="Calibri Light"/>
              </a:rPr>
              <a:t>Årets aktiviteter (høsten 2024)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13C630-4DA2-4A51-9CD4-A58C6AC1F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14" y="319088"/>
            <a:ext cx="6868885" cy="585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nb-NO" sz="1600" dirty="0">
              <a:cs typeface="Calibri"/>
            </a:endParaRPr>
          </a:p>
          <a:p>
            <a:pPr marL="0" indent="0" algn="l" rtl="0" fontAlgn="base">
              <a:buNone/>
            </a:pPr>
            <a:r>
              <a:rPr lang="nb-NO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Hilmarfestivalen 2024:</a:t>
            </a:r>
          </a:p>
          <a:p>
            <a:pPr fontAlgn="base"/>
            <a:r>
              <a:rPr lang="nb-NO" sz="1500" dirty="0" err="1">
                <a:cs typeface="Calibri"/>
              </a:rPr>
              <a:t>Onsd</a:t>
            </a:r>
            <a:r>
              <a:rPr lang="nb-NO" sz="1500" dirty="0">
                <a:cs typeface="Calibri"/>
              </a:rPr>
              <a:t>. 6.11:</a:t>
            </a:r>
          </a:p>
          <a:p>
            <a:pPr lvl="1" fontAlgn="base"/>
            <a:r>
              <a:rPr lang="nb-NO" sz="1100" dirty="0">
                <a:cs typeface="Calibri"/>
              </a:rPr>
              <a:t>kl. 17.00-17.50: </a:t>
            </a:r>
            <a:r>
              <a:rPr lang="nb-NO" sz="1100" dirty="0" err="1">
                <a:cs typeface="Calibri"/>
              </a:rPr>
              <a:t>Lysvandring</a:t>
            </a:r>
            <a:r>
              <a:rPr lang="nb-NO" sz="1100" dirty="0">
                <a:cs typeface="Calibri"/>
              </a:rPr>
              <a:t> i byen med tablå– Torget- Show 17.30.</a:t>
            </a:r>
          </a:p>
          <a:p>
            <a:pPr lvl="1" fontAlgn="base"/>
            <a:r>
              <a:rPr lang="nb-NO" sz="1100" dirty="0">
                <a:cs typeface="Calibri"/>
              </a:rPr>
              <a:t>kl. 18.00 Kunstutstilling </a:t>
            </a:r>
            <a:r>
              <a:rPr lang="nb-NO" sz="1100" dirty="0" err="1">
                <a:cs typeface="Calibri"/>
              </a:rPr>
              <a:t>HilmArt</a:t>
            </a:r>
            <a:r>
              <a:rPr lang="nb-NO" sz="1100" dirty="0">
                <a:cs typeface="Calibri"/>
              </a:rPr>
              <a:t> (Tema: Ild)</a:t>
            </a:r>
          </a:p>
          <a:p>
            <a:pPr lvl="1" fontAlgn="base"/>
            <a:r>
              <a:rPr lang="nb-NO" sz="1100" dirty="0">
                <a:cs typeface="Calibri"/>
              </a:rPr>
              <a:t>Kl. 19.30 Flere farger Steinkjer</a:t>
            </a:r>
          </a:p>
          <a:p>
            <a:pPr fontAlgn="base"/>
            <a:r>
              <a:rPr lang="nb-NO" sz="1500" dirty="0" err="1">
                <a:cs typeface="Calibri"/>
              </a:rPr>
              <a:t>Torsd</a:t>
            </a:r>
            <a:r>
              <a:rPr lang="nb-NO" sz="1500" dirty="0">
                <a:cs typeface="Calibri"/>
              </a:rPr>
              <a:t> 7.11</a:t>
            </a:r>
          </a:p>
          <a:p>
            <a:pPr lvl="1" fontAlgn="base"/>
            <a:r>
              <a:rPr lang="nb-NO" sz="1100" dirty="0">
                <a:cs typeface="Calibri"/>
              </a:rPr>
              <a:t>kl. 16.30-18.45 Åpen øvelse 100 barn – Festsalen (åpen konsert </a:t>
            </a:r>
            <a:r>
              <a:rPr lang="nb-NO" sz="1100" dirty="0" err="1">
                <a:cs typeface="Calibri"/>
              </a:rPr>
              <a:t>kl</a:t>
            </a:r>
            <a:r>
              <a:rPr lang="nb-NO" sz="1100" dirty="0">
                <a:cs typeface="Calibri"/>
              </a:rPr>
              <a:t> 18.15)</a:t>
            </a:r>
          </a:p>
          <a:p>
            <a:pPr algn="l" rtl="0" fontAlgn="base"/>
            <a:r>
              <a:rPr lang="nb-NO" sz="1500" dirty="0">
                <a:cs typeface="Calibri"/>
              </a:rPr>
              <a:t>Fred. 8.11</a:t>
            </a:r>
          </a:p>
          <a:p>
            <a:pPr lvl="1" fontAlgn="base"/>
            <a:r>
              <a:rPr lang="nb-NO" sz="1100" dirty="0">
                <a:cs typeface="Calibri"/>
              </a:rPr>
              <a:t>kl. 07.15 «Morgenbad» minikonsert med aspiranter fra skolekorps i Dampsaga bad</a:t>
            </a:r>
          </a:p>
          <a:p>
            <a:pPr lvl="1" fontAlgn="base"/>
            <a:r>
              <a:rPr lang="nb-NO" sz="1100" dirty="0">
                <a:cs typeface="Calibri"/>
              </a:rPr>
              <a:t>Kl. 09.00-12.00: </a:t>
            </a:r>
            <a:r>
              <a:rPr lang="nb-NO" sz="1100" dirty="0" err="1">
                <a:cs typeface="Calibri"/>
              </a:rPr>
              <a:t>Hilmarfestival</a:t>
            </a:r>
            <a:r>
              <a:rPr lang="nb-NO" sz="1100" dirty="0">
                <a:cs typeface="Calibri"/>
              </a:rPr>
              <a:t> i skoletida (1000 barn på kurs, Flere farger m.m.)</a:t>
            </a:r>
          </a:p>
          <a:p>
            <a:pPr algn="l" rtl="0" fontAlgn="base"/>
            <a:r>
              <a:rPr lang="nb-NO" sz="1500" dirty="0" err="1">
                <a:cs typeface="Calibri"/>
              </a:rPr>
              <a:t>Lørd</a:t>
            </a:r>
            <a:r>
              <a:rPr lang="nb-NO" sz="1500" dirty="0">
                <a:cs typeface="Calibri"/>
              </a:rPr>
              <a:t>. 9.11</a:t>
            </a:r>
          </a:p>
          <a:p>
            <a:pPr lvl="1" fontAlgn="base"/>
            <a:r>
              <a:rPr lang="nb-NO" sz="1100" dirty="0">
                <a:cs typeface="Calibri"/>
              </a:rPr>
              <a:t>kl. 11.00 Kafekonsert med de yngste elevene - </a:t>
            </a:r>
            <a:r>
              <a:rPr lang="nb-NO" sz="1100" dirty="0" err="1">
                <a:cs typeface="Calibri"/>
              </a:rPr>
              <a:t>Elvesalen</a:t>
            </a:r>
            <a:r>
              <a:rPr lang="nb-NO" sz="1100" dirty="0">
                <a:cs typeface="Calibri"/>
              </a:rPr>
              <a:t> kulturhuset</a:t>
            </a:r>
          </a:p>
          <a:p>
            <a:pPr lvl="1" fontAlgn="base"/>
            <a:r>
              <a:rPr lang="nb-NO" sz="1100" dirty="0">
                <a:cs typeface="Calibri"/>
              </a:rPr>
              <a:t>Kl. 14.00: Flere farger Steinkjer forestilling </a:t>
            </a:r>
          </a:p>
          <a:p>
            <a:pPr marL="0" indent="0" fontAlgn="base">
              <a:buNone/>
            </a:pPr>
            <a:r>
              <a:rPr lang="nb-NO" sz="1500" dirty="0">
                <a:cs typeface="Calibri"/>
              </a:rPr>
              <a:t>Fred. 8.11-sønd. 10.11: </a:t>
            </a:r>
            <a:r>
              <a:rPr lang="nb-NO" sz="1500" dirty="0" err="1">
                <a:cs typeface="Calibri"/>
              </a:rPr>
              <a:t>HilmarUng</a:t>
            </a:r>
            <a:r>
              <a:rPr lang="nb-NO" sz="1500" dirty="0">
                <a:cs typeface="Calibri"/>
              </a:rPr>
              <a:t> på Samfunnshuset (kurs med barn/ungdom i folkemusikk og dans med overnatting)</a:t>
            </a:r>
          </a:p>
          <a:p>
            <a:pPr marL="457200" lvl="1" indent="0" fontAlgn="base">
              <a:buNone/>
            </a:pPr>
            <a:endParaRPr lang="nb-NO" sz="1100" dirty="0">
              <a:cs typeface="Calibri"/>
            </a:endParaRPr>
          </a:p>
          <a:p>
            <a:endParaRPr lang="nb-NO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81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985B7A4-95DC-4644-BC88-C83F830D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  <a:cs typeface="Calibri Light"/>
              </a:rPr>
              <a:t>Årets aktiviteter (2024-25)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13C630-4DA2-4A51-9CD4-A58C6AC1F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14" y="319088"/>
            <a:ext cx="6868885" cy="585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nb-NO" sz="1600" dirty="0">
              <a:cs typeface="Calibri"/>
            </a:endParaRPr>
          </a:p>
          <a:p>
            <a:pPr marL="457200" lvl="1" indent="0" fontAlgn="base">
              <a:buNone/>
            </a:pPr>
            <a:endParaRPr lang="nb-NO" sz="1100" dirty="0">
              <a:cs typeface="Calibri"/>
            </a:endParaRPr>
          </a:p>
          <a:p>
            <a:pPr marL="0" indent="0" algn="l" rtl="0" fontAlgn="base">
              <a:buNone/>
            </a:pPr>
            <a:r>
              <a:rPr lang="nb-NO" sz="2200" dirty="0">
                <a:ea typeface="+mn-lt"/>
                <a:cs typeface="+mn-lt"/>
              </a:rPr>
              <a:t>Annet:</a:t>
            </a:r>
          </a:p>
          <a:p>
            <a:r>
              <a:rPr lang="nb-NO" sz="1500" dirty="0">
                <a:cs typeface="Calibri"/>
              </a:rPr>
              <a:t>Huskonserter før feriene</a:t>
            </a:r>
          </a:p>
          <a:p>
            <a:r>
              <a:rPr lang="nb-NO" sz="1500" dirty="0">
                <a:cs typeface="Calibri"/>
              </a:rPr>
              <a:t>UKM </a:t>
            </a:r>
            <a:r>
              <a:rPr lang="nb-NO" sz="1500" dirty="0" err="1">
                <a:cs typeface="Calibri"/>
              </a:rPr>
              <a:t>work</a:t>
            </a:r>
            <a:r>
              <a:rPr lang="nb-NO" sz="1500" dirty="0">
                <a:cs typeface="Calibri"/>
              </a:rPr>
              <a:t> shop i november (band/musikk relatert)</a:t>
            </a:r>
          </a:p>
          <a:p>
            <a:pPr marL="0" indent="0">
              <a:buNone/>
            </a:pPr>
            <a:r>
              <a:rPr lang="nb-NO" sz="1500" dirty="0">
                <a:cs typeface="Calibri"/>
              </a:rPr>
              <a:t>Førjulsaktivitet – «</a:t>
            </a:r>
            <a:r>
              <a:rPr lang="nb-NO" sz="1500" dirty="0" err="1">
                <a:cs typeface="Calibri"/>
              </a:rPr>
              <a:t>Desemberdryss</a:t>
            </a:r>
            <a:r>
              <a:rPr lang="nb-NO" sz="1500" dirty="0">
                <a:cs typeface="Calibri"/>
              </a:rPr>
              <a:t>» uke 50</a:t>
            </a:r>
          </a:p>
          <a:p>
            <a:pPr lvl="1"/>
            <a:r>
              <a:rPr lang="nb-NO" sz="1500" dirty="0">
                <a:cs typeface="Calibri"/>
              </a:rPr>
              <a:t>Advent på Egge museum 1. søndag i advent: Kulturskolen deltar</a:t>
            </a:r>
          </a:p>
          <a:p>
            <a:pPr lvl="1"/>
            <a:r>
              <a:rPr lang="nb-NO" sz="1500" dirty="0">
                <a:cs typeface="Calibri"/>
              </a:rPr>
              <a:t>Adventskonsert Malm skoles amfi torsdag 5. desember kl. 18.00</a:t>
            </a:r>
          </a:p>
          <a:p>
            <a:pPr lvl="1"/>
            <a:r>
              <a:rPr lang="nb-NO" sz="1500" dirty="0">
                <a:cs typeface="Calibri"/>
              </a:rPr>
              <a:t>«</a:t>
            </a:r>
            <a:r>
              <a:rPr lang="nb-NO" sz="1500" dirty="0" err="1">
                <a:cs typeface="Calibri"/>
              </a:rPr>
              <a:t>Desemberdryss</a:t>
            </a:r>
            <a:r>
              <a:rPr lang="nb-NO" sz="1500" dirty="0">
                <a:cs typeface="Calibri"/>
              </a:rPr>
              <a:t>» Steinkjer kirke fredag 15.12 kl. 18.00</a:t>
            </a:r>
          </a:p>
          <a:p>
            <a:pPr lvl="1"/>
            <a:r>
              <a:rPr lang="nb-NO" sz="1500" dirty="0">
                <a:cs typeface="Calibri"/>
              </a:rPr>
              <a:t>Diverse mindre konserter og visninger.</a:t>
            </a:r>
          </a:p>
          <a:p>
            <a:r>
              <a:rPr lang="nb-NO" sz="1500" dirty="0" err="1">
                <a:cs typeface="Calibri"/>
              </a:rPr>
              <a:t>TrondheimSolistene</a:t>
            </a:r>
            <a:r>
              <a:rPr lang="nb-NO" sz="1500" dirty="0">
                <a:cs typeface="Calibri"/>
              </a:rPr>
              <a:t> og </a:t>
            </a:r>
            <a:r>
              <a:rPr lang="nb-NO" sz="1500" dirty="0" err="1">
                <a:cs typeface="Calibri"/>
              </a:rPr>
              <a:t>SteinkjerSolistene</a:t>
            </a:r>
            <a:r>
              <a:rPr lang="nb-NO" sz="1500" dirty="0">
                <a:cs typeface="Calibri"/>
              </a:rPr>
              <a:t> med nyttårskonsert i januar. Hovedscenen.</a:t>
            </a:r>
          </a:p>
          <a:p>
            <a:r>
              <a:rPr lang="nb-NO" sz="1500" dirty="0">
                <a:cs typeface="Calibri"/>
              </a:rPr>
              <a:t>UKM lørdag 22.2.2024 Klubbscenen Steinkjer Samfunnshus</a:t>
            </a:r>
          </a:p>
          <a:p>
            <a:r>
              <a:rPr lang="nb-NO" sz="1500" dirty="0">
                <a:cs typeface="Calibri"/>
              </a:rPr>
              <a:t>Danseforestilling Hovedscenen uke 14</a:t>
            </a:r>
          </a:p>
          <a:p>
            <a:r>
              <a:rPr lang="nb-NO" sz="1500" dirty="0">
                <a:cs typeface="Calibri"/>
              </a:rPr>
              <a:t>Skolekonserter våren 2024 i uke 18-19</a:t>
            </a:r>
          </a:p>
          <a:p>
            <a:r>
              <a:rPr lang="nb-NO" sz="1500" dirty="0">
                <a:ea typeface="+mn-lt"/>
                <a:cs typeface="+mn-lt"/>
              </a:rPr>
              <a:t>Kulturskoleåret følger grunnskolens skolerute – dvs. fri i grunnskolen = fri i kulturskolen.</a:t>
            </a:r>
            <a:endParaRPr lang="nb-NO" sz="1500" dirty="0">
              <a:cs typeface="Calibri"/>
            </a:endParaRPr>
          </a:p>
          <a:p>
            <a:r>
              <a:rPr lang="nb-NO" sz="1500" dirty="0">
                <a:ea typeface="+mn-lt"/>
                <a:cs typeface="+mn-lt"/>
              </a:rPr>
              <a:t>Øvrige oppdrag: Opptreden kommunestyre, åpning kunstutstillinger, oppdrag for lag og foreninger ved årsmøter osv.</a:t>
            </a:r>
            <a:endParaRPr lang="nb-NO" sz="1500" dirty="0">
              <a:cs typeface="Calibri"/>
            </a:endParaRPr>
          </a:p>
          <a:p>
            <a:endParaRPr lang="nb-NO" sz="1100" dirty="0">
              <a:cs typeface="Calibri"/>
            </a:endParaRPr>
          </a:p>
          <a:p>
            <a:endParaRPr lang="nb-NO" sz="1100" dirty="0">
              <a:cs typeface="Calibri"/>
            </a:endParaRPr>
          </a:p>
          <a:p>
            <a:endParaRPr lang="nb-NO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841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220D1F-212F-42B3-AAD0-9F77EC6F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 Light"/>
              </a:rPr>
              <a:t>Forankring: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E43F2B-9491-421B-9975-BF2D175E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Opplæringsloven §26-1</a:t>
            </a:r>
          </a:p>
          <a:p>
            <a:r>
              <a:rPr lang="nn-NO" b="0" i="0" dirty="0">
                <a:solidFill>
                  <a:srgbClr val="3E3832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Kommunen skal ha eit tilbod om kulturskole til barn og unge, organisert i tilknyting til skolen og kulturlivet.</a:t>
            </a: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Opplæringsloven §26-2</a:t>
            </a:r>
          </a:p>
          <a:p>
            <a:r>
              <a:rPr lang="nn-NO" b="0" i="0" dirty="0">
                <a:solidFill>
                  <a:srgbClr val="3E3832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Kulturskolen skal leggje til rette for at elevane får delta i ulike </a:t>
            </a:r>
            <a:r>
              <a:rPr lang="nn-NO" b="0" i="0" dirty="0">
                <a:solidFill>
                  <a:srgbClr val="3E383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aktivitetar</a:t>
            </a:r>
            <a:r>
              <a:rPr lang="nn-NO" b="0" i="0" dirty="0">
                <a:solidFill>
                  <a:srgbClr val="3E3832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 der dei får lære, oppleve, skape og formidle kulturelle og kunstnariske uttrykk, i eit trygt og godt skolemiljø.</a:t>
            </a:r>
            <a:endParaRPr lang="nb-NO" dirty="0">
              <a:cs typeface="Calibri"/>
            </a:endParaRPr>
          </a:p>
        </p:txBody>
      </p:sp>
      <p:pic>
        <p:nvPicPr>
          <p:cNvPr id="1032" name="Picture 8" descr="Nye bestemmelser i Opplæringsloven">
            <a:extLst>
              <a:ext uri="{FF2B5EF4-FFF2-40B4-BE49-F238E27FC236}">
                <a16:creationId xmlns:a16="http://schemas.microsoft.com/office/drawing/2014/main" id="{6889AD58-91B4-494B-1AB4-4205E18E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981" y="57150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5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2220D1F-212F-42B3-AAD0-9F77EC6F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5400">
                <a:cs typeface="Calibri Light"/>
              </a:rPr>
              <a:t>Forankring:</a:t>
            </a:r>
            <a:endParaRPr lang="nb-NO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E43F2B-9491-421B-9975-BF2D175EA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b-NO" sz="19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900" b="1" dirty="0">
                <a:ea typeface="+mn-lt"/>
                <a:cs typeface="+mn-lt"/>
              </a:rPr>
              <a:t>Rammeplan: Vedtak i Hovedutvalg oppvekst og kultur - 10.05.2016:</a:t>
            </a:r>
            <a:endParaRPr lang="nb-NO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900" i="1" dirty="0">
                <a:ea typeface="+mn-lt"/>
                <a:cs typeface="+mn-lt"/>
              </a:rPr>
              <a:t>Rammeplan for kulturskolen «Mangfold og fordypning» skal legges til grunn for driften og utviklingen av Steinkjer kulturskole.</a:t>
            </a:r>
            <a:endParaRPr lang="nb-NO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400" b="1" dirty="0">
                <a:solidFill>
                  <a:srgbClr val="FF0000"/>
                </a:solidFill>
                <a:ea typeface="+mn-lt"/>
                <a:cs typeface="+mn-lt"/>
              </a:rPr>
              <a:t>NB! Ny rammeplan er under arbeid og under behandling på landsmøte i høst!</a:t>
            </a:r>
          </a:p>
          <a:p>
            <a:pPr marL="0" indent="0">
              <a:buNone/>
            </a:pPr>
            <a:r>
              <a:rPr lang="nb-NO" sz="1900" b="1" dirty="0">
                <a:ea typeface="+mn-lt"/>
                <a:cs typeface="+mn-lt"/>
              </a:rPr>
              <a:t>Vi jobber:</a:t>
            </a:r>
            <a:endParaRPr lang="nb-NO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900" dirty="0">
                <a:ea typeface="+mn-lt"/>
                <a:cs typeface="+mn-lt"/>
              </a:rPr>
              <a:t>•Ut fra at alle skal få stabilt, faglig og planmessig tilrettelagt undervisning.</a:t>
            </a:r>
            <a:endParaRPr lang="nb-NO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900" dirty="0">
                <a:ea typeface="+mn-lt"/>
                <a:cs typeface="+mn-lt"/>
              </a:rPr>
              <a:t>•At kulturskolen er en skole som gir faglig opplæring i kulturfag</a:t>
            </a:r>
            <a:endParaRPr lang="nb-NO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900" dirty="0">
                <a:ea typeface="+mn-lt"/>
                <a:cs typeface="+mn-lt"/>
              </a:rPr>
              <a:t>•At vi er en arena for kulturelle opplevelser gjennom samspill og forestillinger</a:t>
            </a:r>
            <a:endParaRPr lang="nb-NO" sz="1900" dirty="0">
              <a:cs typeface="Calibri"/>
            </a:endParaRPr>
          </a:p>
          <a:p>
            <a:endParaRPr lang="nb-NO" sz="1900" dirty="0">
              <a:cs typeface="Calibri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43288A8-AADE-E736-C39E-831F4A8767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60" r="1" b="1191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54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7222C-7B93-44B9-827A-67C445CB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 av kulturskoletilbud: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B8E5A89-8FCC-4842-8527-D0FAB418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Breddeprogrammet</a:t>
            </a:r>
            <a:r>
              <a:rPr lang="nb-NO" dirty="0"/>
              <a:t> – kan organiseres i </a:t>
            </a:r>
            <a:r>
              <a:rPr lang="nb-NO" dirty="0" err="1"/>
              <a:t>tilknyning</a:t>
            </a:r>
            <a:r>
              <a:rPr lang="nb-NO" dirty="0"/>
              <a:t> til skoleverket 1-4 trinn (Dans i SFO ved Binde skole og Steinkjer skole, Blås i skolen)</a:t>
            </a:r>
          </a:p>
          <a:p>
            <a:r>
              <a:rPr lang="nb-NO" b="1" dirty="0"/>
              <a:t>Kjerneprogrammet</a:t>
            </a:r>
            <a:r>
              <a:rPr lang="nb-NO" dirty="0"/>
              <a:t> (det vi kjenner i dag.)</a:t>
            </a:r>
          </a:p>
          <a:p>
            <a:r>
              <a:rPr lang="nb-NO" b="1" dirty="0"/>
              <a:t>Fordypningsprogrammet</a:t>
            </a:r>
            <a:r>
              <a:rPr lang="nb-NO" dirty="0"/>
              <a:t> – Kan organiseres i samarbeid med andre kommuner. (Mål å skape miljø for utvikling, kan organiseres i helgesamlinger ala Steinkjer regionale ungdomskorps og </a:t>
            </a:r>
            <a:r>
              <a:rPr lang="nb-NO" dirty="0" err="1"/>
              <a:t>TrønderFolk</a:t>
            </a:r>
            <a:r>
              <a:rPr lang="nb-NO" dirty="0"/>
              <a:t>.)</a:t>
            </a: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8527CA-44FF-425D-B1F6-67256183C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0" y="5192037"/>
            <a:ext cx="2252476" cy="156220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B17FD93-55CA-4E19-9E52-AD6741108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90" y="52869"/>
            <a:ext cx="3541411" cy="7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62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5B0267-EBA8-4407-9276-2066B941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Samhandling med heimen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D94F97-A620-4FA2-83A8-AAA0F0761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1.</a:t>
            </a:r>
            <a:r>
              <a:rPr lang="nb-NO" b="1" dirty="0">
                <a:ea typeface="+mn-lt"/>
                <a:cs typeface="+mn-lt"/>
              </a:rPr>
              <a:t>Kommunikasjonsrutiner kulturskolen – heimen:</a:t>
            </a:r>
            <a:endParaRPr lang="nb-NO" dirty="0">
              <a:cs typeface="Calibri" panose="020F0502020204030204"/>
            </a:endParaRPr>
          </a:p>
          <a:p>
            <a:r>
              <a:rPr lang="nb-NO" dirty="0">
                <a:ea typeface="+mn-lt"/>
                <a:cs typeface="+mn-lt"/>
              </a:rPr>
              <a:t>Lærer – foreldrekontakt – foreldremøte – relasjonsbygging.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SMS ved akutt avlysning timer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Epost og brevinformasjon med heim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Info på Speedadmin app, kommunens web side og på kulturskolens Facebook side. Se bl.a. læreplattform, serviceerklæring, lokale fagplaner. FILM: </a:t>
            </a:r>
            <a:r>
              <a:rPr lang="nb-NO" b="0" i="0" u="none" strike="noStrike" dirty="0">
                <a:solidFill>
                  <a:srgbClr val="2E6CA3"/>
                </a:solidFill>
                <a:effectLst/>
                <a:latin typeface="Helvetica Neue"/>
                <a:hlinkClick r:id="rId2"/>
              </a:rPr>
              <a:t>https://www.youtube.com/watch?v=Tz1nyNcDOBg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Halvårsplan – individuelle læreplaner – følg med på denne.</a:t>
            </a:r>
            <a:endParaRPr lang="nb-NO" dirty="0"/>
          </a:p>
          <a:p>
            <a:pPr marL="0" indent="0">
              <a:buNone/>
            </a:pPr>
            <a:endParaRPr lang="nb-NO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2.</a:t>
            </a:r>
            <a:r>
              <a:rPr lang="nb-NO" b="1" dirty="0">
                <a:ea typeface="+mn-lt"/>
                <a:cs typeface="+mn-lt"/>
              </a:rPr>
              <a:t>Kunstneriske valg i kulturskolen:</a:t>
            </a:r>
            <a:endParaRPr lang="nb-NO" dirty="0">
              <a:cs typeface="Calibri" panose="020F0502020204030204"/>
            </a:endParaRPr>
          </a:p>
          <a:p>
            <a:r>
              <a:rPr lang="nb-NO" dirty="0">
                <a:ea typeface="+mn-lt"/>
                <a:cs typeface="+mn-lt"/>
              </a:rPr>
              <a:t>Kulturskolen møter den enkelte elev ut fra elevens egne forutsetninger og behov i forhold til musikkvalg, koreografier, temaer for prosjekt innen skolens aktivitet.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Lærernes kunstneriske valg vurderes i en helhet kontinuerlig for å passe for både den enkelte elev/heim og kulturskolen som helhet. Variasjon i innhold i timer og i organisering må påregnes. Se skolens serviceerklæring.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Viktig at kulturskolen får tilbakemelding via tett kontakt mellom lærer og heimen.</a:t>
            </a:r>
            <a:endParaRPr lang="nb-NO" dirty="0"/>
          </a:p>
          <a:p>
            <a:endParaRPr lang="nb-NO" dirty="0">
              <a:cs typeface="Calibri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20ABD9C-1DC2-CBE2-94AA-FCC71EEFC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937" y="681037"/>
            <a:ext cx="4486244" cy="19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1E558A5D9C9148B46BF42EA3EE9DC0" ma:contentTypeVersion="4" ma:contentTypeDescription="Opprett et nytt dokument." ma:contentTypeScope="" ma:versionID="7abbefb48359fc48070a08643edbc976">
  <xsd:schema xmlns:xsd="http://www.w3.org/2001/XMLSchema" xmlns:xs="http://www.w3.org/2001/XMLSchema" xmlns:p="http://schemas.microsoft.com/office/2006/metadata/properties" xmlns:ns2="69196a58-f5a6-45bf-bbed-19a44960194c" targetNamespace="http://schemas.microsoft.com/office/2006/metadata/properties" ma:root="true" ma:fieldsID="25e57ae0f5f2b90b8e927dee8aae3537" ns2:_="">
    <xsd:import namespace="69196a58-f5a6-45bf-bbed-19a4496019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96a58-f5a6-45bf-bbed-19a449601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DC1138-88ED-41CE-B45A-90DFBA9BC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96a58-f5a6-45bf-bbed-19a449601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988EDA-92C7-44D5-9B93-1777C9979D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B341CA-F856-4B6E-A2F7-8D85F3CB5EB2}">
  <ds:schemaRefs>
    <ds:schemaRef ds:uri="http://purl.org/dc/elements/1.1/"/>
    <ds:schemaRef ds:uri="http://schemas.microsoft.com/office/2006/metadata/properties"/>
    <ds:schemaRef ds:uri="69196a58-f5a6-45bf-bbed-19a44960194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3809</TotalTime>
  <Words>1308</Words>
  <Application>Microsoft Office PowerPoint</Application>
  <PresentationFormat>Widescreen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Helvetica Neue</vt:lpstr>
      <vt:lpstr>Segoe UI</vt:lpstr>
      <vt:lpstr>Source Sans Pro</vt:lpstr>
      <vt:lpstr>Times New Roman</vt:lpstr>
      <vt:lpstr>Wingdings</vt:lpstr>
      <vt:lpstr>Office-tema</vt:lpstr>
      <vt:lpstr>Steinkjer kulturskole</vt:lpstr>
      <vt:lpstr>Saker/ program:</vt:lpstr>
      <vt:lpstr>Fakta om kulturskolen  GSI tall høst 2024</vt:lpstr>
      <vt:lpstr>Årets aktiviteter (høsten 2024)</vt:lpstr>
      <vt:lpstr>Årets aktiviteter (2024-25)</vt:lpstr>
      <vt:lpstr>Forankring:</vt:lpstr>
      <vt:lpstr>Forankring:</vt:lpstr>
      <vt:lpstr>Organisering av kulturskoletilbud:</vt:lpstr>
      <vt:lpstr>Samhandling med heimen</vt:lpstr>
      <vt:lpstr>Læreplattform</vt:lpstr>
      <vt:lpstr>Regler</vt:lpstr>
      <vt:lpstr>Ungdoms-tjenesten</vt:lpstr>
      <vt:lpstr>Elevrepresentantene i kulturskolen</vt:lpstr>
      <vt:lpstr>Samarbeidsutvalg kulturskolen 2024-25:</vt:lpstr>
      <vt:lpstr>Takk for i kveld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Svein Kåre Haugen</dc:creator>
  <cp:lastModifiedBy>Svein Kåre Haugen</cp:lastModifiedBy>
  <cp:revision>395</cp:revision>
  <cp:lastPrinted>2023-10-03T12:37:18Z</cp:lastPrinted>
  <dcterms:created xsi:type="dcterms:W3CDTF">2020-09-04T12:47:06Z</dcterms:created>
  <dcterms:modified xsi:type="dcterms:W3CDTF">2024-10-16T16:13:23Z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0x0101006B1E558A5D9C9148B46BF42EA3EE9DC0</vt:lpwstr>
  </property>
</Properties>
</file>